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087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58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6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64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94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50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43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88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622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26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4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2334-BBC3-4A8C-AF8A-7780B15D38BC}" type="datetimeFigureOut">
              <a:rPr lang="en-CA" smtClean="0"/>
              <a:t>2019-07-14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7FA8D-C4A3-4DA7-B865-C34725545B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06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bc.ca/fifth/episodes/2014-2015/the-interrogation-ro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cjrs.gov/nij/eyewitness/images/interview_slides_b/Slid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370" y="646126"/>
            <a:ext cx="7625599" cy="572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675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www.ncjrs.gov/nij/eyewitness/images/interview_slides_b/Slide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57" y="613683"/>
            <a:ext cx="7217781" cy="542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861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www.ncjrs.gov/nij/eyewitness/images/interview_slides_b/Slide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309" y="438774"/>
            <a:ext cx="8272848" cy="621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193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www.ncjrs.gov/nij/eyewitness/images/interview_slides_b/Slide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74" y="748053"/>
            <a:ext cx="7460021" cy="560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812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www.ncjrs.gov/nij/eyewitness/images/interview_slides_b/Slide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543" y="709679"/>
            <a:ext cx="7558864" cy="567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9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www.ncjrs.gov/nij/eyewitness/images/interview_slides_b/Slide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324" y="289715"/>
            <a:ext cx="9602391" cy="721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6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www.ncjrs.gov/nij/eyewitness/images/interview_slides_b/Slide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879" y="206507"/>
            <a:ext cx="8855535" cy="665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523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ww.ncjrs.gov/nij/eyewitness/images/interview_slides_b/Slide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406" y="464964"/>
            <a:ext cx="7408550" cy="55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24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ncjrs.gov/nij/eyewitness/images/interview_slides_b/Slide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292" y="340274"/>
            <a:ext cx="8202246" cy="61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623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www.ncjrs.gov/nij/eyewitness/images/interview_slides_b/Slide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315" y="196566"/>
            <a:ext cx="8357910" cy="627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68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www.ncjrs.gov/nij/eyewitness/images/interview_slides_b/Slide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03" y="497419"/>
            <a:ext cx="7543946" cy="566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9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ncjrs.gov/nij/eyewitness/images/interview_slides_b/Slid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64" y="961546"/>
            <a:ext cx="7685629" cy="577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03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>
                <a:hlinkClick r:id="rId2"/>
              </a:rPr>
              <a:t>https://www.cbc.ca/fifth/episodes/2014-2015/the-interrogation-room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The Interrogation Room Fifth Estate:</a:t>
            </a:r>
          </a:p>
          <a:p>
            <a:r>
              <a:rPr lang="en-CA" dirty="0" smtClean="0"/>
              <a:t>What went wrong?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943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ncjrs.gov/nij/eyewitness/images/interview_slides_b/Slid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51" y="438557"/>
            <a:ext cx="8714585" cy="654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2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ncjrs.gov/nij/eyewitness/images/interview_slides_b/Slide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447" y="977030"/>
            <a:ext cx="7371626" cy="55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1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ncjrs.gov/nij/eyewitness/images/interview_slides_b/Slide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784" y="629373"/>
            <a:ext cx="7283544" cy="547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52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ncjrs.gov/nij/eyewitness/images/interview_slides_b/Slide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449" y="553337"/>
            <a:ext cx="8393780" cy="630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33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www.ncjrs.gov/nij/eyewitness/images/interview_slides_b/Slide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796" y="537388"/>
            <a:ext cx="7181603" cy="539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24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www.ncjrs.gov/nij/eyewitness/images/interview_slides_b/Slide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93" y="700911"/>
            <a:ext cx="6757653" cy="507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40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www.ncjrs.gov/nij/eyewitness/images/interview_slides_b/Slide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25" y="775496"/>
            <a:ext cx="7429504" cy="558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92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Widescreen</PresentationFormat>
  <Paragraphs>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Classroom User</dc:creator>
  <cp:lastModifiedBy>Classroom User</cp:lastModifiedBy>
  <cp:revision>2</cp:revision>
  <dcterms:created xsi:type="dcterms:W3CDTF">2019-07-14T20:16:06Z</dcterms:created>
  <dcterms:modified xsi:type="dcterms:W3CDTF">2019-07-14T20:24:38Z</dcterms:modified>
</cp:coreProperties>
</file>